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Nunito"/>
      <p:regular r:id="rId21"/>
      <p:bold r:id="rId22"/>
      <p:italic r:id="rId23"/>
      <p:boldItalic r:id="rId24"/>
    </p:embeddedFont>
    <p:embeddedFont>
      <p:font typeface="Maven Pro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avenPro-bold.fntdata"/><Relationship Id="rId25" Type="http://schemas.openxmlformats.org/officeDocument/2006/relationships/font" Target="fonts/MavenPr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41c36aac22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41c36aac22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41c36aac22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41c36aac22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41c36aac22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41c36aac2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1c36aac22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1c36aac22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41c36aac22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41c36aac22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41c36aac22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41c36aac22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1c36aac22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1c36aac2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c36aac22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1c36aac22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41c36aac22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41c36aac22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41c36aac22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41c36aac22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1c36aac22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41c36aac22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1c36aac22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1c36aac22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41c36aac22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41c36aac22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41c36aac22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41c36aac2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vision.caltech.edu/datasets/caltech_10k_webfaces" TargetMode="External"/><Relationship Id="rId4" Type="http://schemas.openxmlformats.org/officeDocument/2006/relationships/hyperlink" Target="https://github.com/spenceryee/CS229/tree/master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Remote Emotion Detector V2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Therrien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ol’ reliable ResNet</a:t>
            </a:r>
            <a:endParaRPr/>
          </a:p>
        </p:txBody>
      </p:sp>
      <p:sp>
        <p:nvSpPr>
          <p:cNvPr id="339" name="Google Shape;339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ResNet was the most reliable model I used in this class, at least for image classification.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In particular I chose ResNet18, as out of all the models trained for homework 3, it performed the best in terms of accuracy and loss.</a:t>
            </a:r>
            <a:endParaRPr sz="1600"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6587" y="3297575"/>
            <a:ext cx="2611574" cy="16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Model Architecture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450" y="1511425"/>
            <a:ext cx="3167781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881" y="1511425"/>
            <a:ext cx="356230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ResNet Training</a:t>
            </a:r>
            <a:endParaRPr/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1255000" y="1370075"/>
            <a:ext cx="34311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Actually trained this time, already infinitely better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Achieved a peak validation accuracy of ~91% on epoch 49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Learning rate set to 0.01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Used about 5 GB of GPU RAM when running</a:t>
            </a:r>
            <a:endParaRPr sz="1600"/>
          </a:p>
        </p:txBody>
      </p:sp>
      <p:pic>
        <p:nvPicPr>
          <p:cNvPr id="354" name="Google Shape;3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438" y="3911663"/>
            <a:ext cx="6086475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050" y="1121779"/>
            <a:ext cx="3286725" cy="26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Real-life testing</a:t>
            </a:r>
            <a:endParaRPr/>
          </a:p>
        </p:txBody>
      </p:sp>
      <p:sp>
        <p:nvSpPr>
          <p:cNvPr id="361" name="Google Shape;361;p25"/>
          <p:cNvSpPr txBox="1"/>
          <p:nvPr>
            <p:ph idx="1" type="body"/>
          </p:nvPr>
        </p:nvSpPr>
        <p:spPr>
          <a:xfrm>
            <a:off x="1303800" y="1341775"/>
            <a:ext cx="7030500" cy="3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TODO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Gonna be honest, this took quite an effort to train, </a:t>
            </a:r>
            <a:r>
              <a:rPr lang="en" sz="1600"/>
              <a:t>both in hardware and development. I also did this alone which added an extra layer of challenge.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2 near heart-attack moments: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Accidently overwrote the majority of my code, saved by VS Code’s version history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Accidently uninstalled Pytorch and messed up CUDA (GPU) integration, luckily was able to fix this.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Currently just trying to run the loaded model back on the validation set, ran into more weird issues with GPU Memory.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367" name="Google Shape;367;p26"/>
          <p:cNvSpPr txBox="1"/>
          <p:nvPr>
            <p:ph idx="1" type="body"/>
          </p:nvPr>
        </p:nvSpPr>
        <p:spPr>
          <a:xfrm>
            <a:off x="1303800" y="1814900"/>
            <a:ext cx="7030500" cy="25416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[1]</a:t>
            </a:r>
            <a:r>
              <a:rPr lang="en"/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“Caltech 10K Web Faces.”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Perona Lab - Caltech 10k Web Faces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www.vision.caltech.edu/datasets/caltech_10k_webfaces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/. Accessed 9 May 2023.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[2] P. Lucey, J. F. Cohn, T. Kanade, J. Saragih, Z. Ambadar and I. Matthews, "The Extended Cohn-Kanade Dataset (CK+): A complete dataset for action unit and emotion-specified expression," 2010 IEEE Computer Society Conference on Computer Vision and Pattern Recognition - Workshops, San Francisco, CA, USA, 2010, pp. 94-101, doi: 10.1109/CVPRW.2010.5543262.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[3] Spenceryee. (n.d.). Spenceryee/CS229. GitHub.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https://github.com/spenceryee/CS229/tree/master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373" name="Google Shape;373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was version 1?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135925" y="1491550"/>
            <a:ext cx="3726300" cy="33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Version 1 was my first true ML Project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Why come back to it?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I’ve learned a lot since this previous Summer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original version was not very effective, achieving only 64% validation </a:t>
            </a:r>
            <a:r>
              <a:rPr lang="en" sz="1600"/>
              <a:t>accuracy during training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Struggled to identify emotions such as anger and disgust when tested live</a:t>
            </a:r>
            <a:endParaRPr sz="16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2775" y="1491550"/>
            <a:ext cx="3976975" cy="2982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Brief overview of the detector’s </a:t>
            </a:r>
            <a:r>
              <a:rPr lang="en"/>
              <a:t>web interface</a:t>
            </a:r>
            <a:endParaRPr/>
          </a:p>
        </p:txBody>
      </p:sp>
      <p:pic>
        <p:nvPicPr>
          <p:cNvPr id="291" name="Google Shape;2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313" y="1597875"/>
            <a:ext cx="3361377" cy="3361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big reason version 1 was so ineffective was that it used a dataset of 64x64 images, which were far smaller than the webcam I used.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Was originally going to use the Caltech 10k Faces dataset [1], but this dataset was labeled for facial features (nose, eyes, etc.) rather than emotional classification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Ultimately settled on using the Extended Cohn-Kanade Dataset [2][3], which had a decent amount of 640x480 images already labeled with the 7 emotions from the original dataset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Anger, disgust, neutral, sadness, happiness, </a:t>
            </a:r>
            <a:r>
              <a:rPr lang="en" sz="1600"/>
              <a:t>surprise</a:t>
            </a:r>
            <a:r>
              <a:rPr lang="en" sz="1600"/>
              <a:t>, fear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Dataset, old vs new</a:t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225" y="2571750"/>
            <a:ext cx="4572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9800" y="1352150"/>
            <a:ext cx="4232914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major issue, dataloading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03800" y="1427875"/>
            <a:ext cx="3494700" cy="31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The old model did not make use of a dataloader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This was fine for the 64x64 images, but the new data was far too large to be loaded from a csv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It was much </a:t>
            </a:r>
            <a:r>
              <a:rPr lang="en" sz="1600"/>
              <a:t>easier</a:t>
            </a:r>
            <a:r>
              <a:rPr lang="en" sz="1600"/>
              <a:t> to set the dataloader up for Keras than for Pytorch (more on this in the next slide)</a:t>
            </a:r>
            <a:endParaRPr sz="1600"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900" y="1359363"/>
            <a:ext cx="3892167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second major issue, GPU Memory</a:t>
            </a:r>
            <a:endParaRPr/>
          </a:p>
        </p:txBody>
      </p:sp>
      <p:sp>
        <p:nvSpPr>
          <p:cNvPr id="317" name="Google Shape;317;p19"/>
          <p:cNvSpPr txBox="1"/>
          <p:nvPr>
            <p:ph idx="1" type="body"/>
          </p:nvPr>
        </p:nvSpPr>
        <p:spPr>
          <a:xfrm>
            <a:off x="1224175" y="13009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 trained this model on my gaming PC, which among other things has an RTX 3060 with 8 GB of RAM.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This was easily exhausted by the sheer massive scale of this model, easily the biggest I’ve ever tried to train (architecture shown on next slide)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Mitigation measures included:</a:t>
            </a:r>
            <a:endParaRPr sz="16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Reducing batch size from 64 to 8 (yes this was absolutely necessary)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Moving some parts of the model off the GPU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Closing some open tabs, especially the one with the Project Zomboid map</a:t>
            </a:r>
            <a:endParaRPr sz="1300"/>
          </a:p>
        </p:txBody>
      </p:sp>
      <p:pic>
        <p:nvPicPr>
          <p:cNvPr id="318" name="Google Shape;3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475" y="4026800"/>
            <a:ext cx="615315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Tensorflow CNN Model</a:t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9" y="1279400"/>
            <a:ext cx="3341959" cy="354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425" y="1279401"/>
            <a:ext cx="3550139" cy="35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9288" y="315713"/>
            <a:ext cx="3400425" cy="88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last major issue, the old model architecture sucks</a:t>
            </a:r>
            <a:endParaRPr/>
          </a:p>
        </p:txBody>
      </p:sp>
      <p:pic>
        <p:nvPicPr>
          <p:cNvPr id="332" name="Google Shape;3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25" y="1597875"/>
            <a:ext cx="8394807" cy="324082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1"/>
          <p:cNvSpPr txBox="1"/>
          <p:nvPr/>
        </p:nvSpPr>
        <p:spPr>
          <a:xfrm>
            <a:off x="7123400" y="774975"/>
            <a:ext cx="177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Learning rate: 0.001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